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2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8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8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40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4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5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9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9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6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Professioneel 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07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Terugblik vorige les </a:t>
            </a:r>
          </a:p>
          <a:p>
            <a:r>
              <a:rPr lang="nl-NL" dirty="0"/>
              <a:t>Theorie: Model van Verandering Thema 15.4 en 15.5 </a:t>
            </a:r>
          </a:p>
          <a:p>
            <a:r>
              <a:rPr lang="nl-NL" dirty="0"/>
              <a:t>Vanuit kwalificatiedossier POP en PAP maken</a:t>
            </a:r>
          </a:p>
        </p:txBody>
      </p:sp>
    </p:spTree>
    <p:extLst>
      <p:ext uri="{BB962C8B-B14F-4D97-AF65-F5344CB8AC3E}">
        <p14:creationId xmlns:p14="http://schemas.microsoft.com/office/powerpoint/2010/main" val="14079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van verandering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00" y="2656942"/>
            <a:ext cx="3422920" cy="3162126"/>
          </a:xfrm>
        </p:spPr>
      </p:pic>
      <p:sp>
        <p:nvSpPr>
          <p:cNvPr id="5" name="Tekstvak 4"/>
          <p:cNvSpPr txBox="1"/>
          <p:nvPr/>
        </p:nvSpPr>
        <p:spPr>
          <a:xfrm>
            <a:off x="5649707" y="2970322"/>
            <a:ext cx="4783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3300"/>
                </a:solidFill>
              </a:rPr>
              <a:t>Fase 1: </a:t>
            </a:r>
            <a:r>
              <a:rPr lang="nl-NL" sz="2400" dirty="0"/>
              <a:t>Voorstadium</a:t>
            </a:r>
          </a:p>
          <a:p>
            <a:r>
              <a:rPr lang="nl-NL" sz="2400" dirty="0">
                <a:solidFill>
                  <a:srgbClr val="FF0000"/>
                </a:solidFill>
              </a:rPr>
              <a:t>Fase 2: </a:t>
            </a:r>
            <a:r>
              <a:rPr lang="nl-NL" sz="2400" dirty="0"/>
              <a:t>Overwegen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Fase 3: </a:t>
            </a:r>
            <a:r>
              <a:rPr lang="nl-NL" sz="2400" dirty="0"/>
              <a:t>Beslissing</a:t>
            </a:r>
          </a:p>
          <a:p>
            <a:r>
              <a:rPr lang="nl-NL" sz="2400" dirty="0">
                <a:solidFill>
                  <a:srgbClr val="FF0000"/>
                </a:solidFill>
              </a:rPr>
              <a:t>Fase 4: </a:t>
            </a:r>
            <a:r>
              <a:rPr lang="nl-NL" sz="2400" dirty="0"/>
              <a:t>Actie</a:t>
            </a:r>
          </a:p>
          <a:p>
            <a:r>
              <a:rPr lang="nl-NL" sz="2400" dirty="0">
                <a:solidFill>
                  <a:srgbClr val="FF0000"/>
                </a:solidFill>
              </a:rPr>
              <a:t>Fase 5: </a:t>
            </a:r>
            <a:r>
              <a:rPr lang="nl-NL" sz="2400" dirty="0"/>
              <a:t>Volhouden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Fase 6: </a:t>
            </a:r>
            <a:r>
              <a:rPr lang="nl-NL" sz="2400" dirty="0"/>
              <a:t>terugval</a:t>
            </a:r>
          </a:p>
        </p:txBody>
      </p:sp>
    </p:spTree>
    <p:extLst>
      <p:ext uri="{BB962C8B-B14F-4D97-AF65-F5344CB8AC3E}">
        <p14:creationId xmlns:p14="http://schemas.microsoft.com/office/powerpoint/2010/main" val="241526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Kritisch zijn naar jezelf</a:t>
            </a:r>
          </a:p>
          <a:p>
            <a:r>
              <a:rPr lang="nl-NL" dirty="0"/>
              <a:t>Wat wil je nog leren? Ontwikkeling?</a:t>
            </a:r>
          </a:p>
          <a:p>
            <a:r>
              <a:rPr lang="nl-NL" dirty="0"/>
              <a:t>Koppel je leerdoelen aan het kwalificatiedossier/Beroepsprofiel</a:t>
            </a:r>
          </a:p>
          <a:p>
            <a:r>
              <a:rPr lang="nl-NL" dirty="0"/>
              <a:t>Verwerk dit in een POP/PAP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54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POP / PAP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861" y="2802597"/>
            <a:ext cx="2743200" cy="27432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769" y="2924238"/>
            <a:ext cx="4946337" cy="26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7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74</Words>
  <Application>Microsoft Office PowerPoint</Application>
  <PresentationFormat>Breedbeeld</PresentationFormat>
  <Paragraphs>18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Professioneel werken</vt:lpstr>
      <vt:lpstr>PowerPoint-presentatie</vt:lpstr>
      <vt:lpstr>Model van verandering</vt:lpstr>
      <vt:lpstr>Opdracht</vt:lpstr>
      <vt:lpstr>POP / PAP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Professioneel werken</dc:title>
  <dc:creator>Denise Dobber</dc:creator>
  <cp:lastModifiedBy>Denise Dobber</cp:lastModifiedBy>
  <cp:revision>4</cp:revision>
  <dcterms:created xsi:type="dcterms:W3CDTF">2017-02-09T14:36:28Z</dcterms:created>
  <dcterms:modified xsi:type="dcterms:W3CDTF">2017-02-13T12:11:26Z</dcterms:modified>
</cp:coreProperties>
</file>